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2192000" cy="6858000"/>
  <p:notesSz cx="6858000" cy="9144000"/>
  <p:embeddedFontLst>
    <p:embeddedFont>
      <p:font typeface="맑은 고딕" panose="020B0503020000020004" pitchFamily="50" charset="-127"/>
      <p:regular r:id="rId3"/>
      <p:bold r:id="rId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60" d="100"/>
          <a:sy n="60" d="100"/>
        </p:scale>
        <p:origin x="41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font" Target="fonts/font2.fntdata"/></Relationships>
</file>

<file path=ppt/media/image1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92AEB6-8CAB-47C2-B49E-22B11E9607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726E25-2DFC-42C8-B6C2-2B3755A2EA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9B1A71-7D6A-48C5-807F-FCB73ACC1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09FFAC-87CC-48BC-8369-60C12767A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ADB881-F474-4608-95B8-E4A45B6A5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808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5E574F-B6EC-4905-85A6-25DA8923D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6FC5AA-5CBA-4870-8849-53EC0B8CE2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65BEB1-8C22-4708-A264-3B23A83E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23AF36-1DC6-4C43-B0DA-D211F4E9D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98303B-ED2C-4C72-8319-5ABEEE7D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098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DE5CA0B-A039-4658-AD3F-CB6B3A316E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AD4550-452B-461E-891F-A76A54896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DEA138-906E-4B28-897C-44BA776E1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7C744C-F3BB-4578-8855-5B5C29E2E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899BA1-FC58-4E9C-990A-627015350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25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E97424-5E01-48C4-83F9-0AB82E023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A2F7FC-DAD1-4291-BE07-21AFAA27D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AF5C5A-9C33-41EA-8729-6F194334D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E0436E-E51F-48A7-8676-349350FCB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12B93-3958-4438-811B-6D933471C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486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80D002-6F92-4BA0-8372-BF686EA73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2BCAAC-0C8B-4271-93CF-0485D9915E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6D1A3D-925B-45DA-924F-D654C274A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C52E7B-7C9F-49A6-BC6E-E6AC0F7C3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58BAB2-6723-4FB8-8C8C-F023643E4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609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7FE0C7-A4E6-4F3D-AC60-BE447D54D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0FA11E-5CC3-4CD1-A440-0596DFA99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854BDE-1382-4242-A9E5-C16F4003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B7945F-0D02-4024-951A-7D83587D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5F96E2-1D18-4C41-AA07-98EC211F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0447A0-56C1-418B-BF5C-3FA040D1E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23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C0F7C5-1E74-4858-AE32-DF1CD3B9D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2B2DCA-C450-44B9-8E8B-E8FCD733AB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F73398-13FF-45AA-A39A-910B34617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2E5AB8-EC59-4025-978E-A24BC7A06F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AA0FC6F-9741-4468-991C-C6E62B9EB8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B24F50C-3DB4-4495-8189-8E915117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E7927C9-070B-4C52-82AD-B5AB1D506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669C07-369A-445D-A61F-07EC11EF6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836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374CF2-F792-4C58-B43C-727A7BF6C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61D93EB-2E76-4E06-A0DF-4217CE1CA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2CAA4E2-8E7C-4577-8066-3D0868AE0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32A08FB-6A6B-429E-B842-580816DE0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39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94907C-68DA-4431-8621-6B7FCA637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97190E-0050-4DD2-856A-1678AB987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817E7D-0943-4D71-929C-2AE6A121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03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4F48D-4187-485E-93F3-4BC26F415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1E2DC1-2D92-473B-A069-FC6D2A8F1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D8EB6E6-70CB-460D-8AF9-CE40AEBB7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F83E1C-89A1-4705-9A6B-16BE1E2B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E3970F-247F-4148-8D6E-798026BB0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7FDA7A-5BB1-422A-9200-5FC4FC71B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419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3743C7-D5C3-477D-AE6E-534CEB8DC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1B097A3-B0A1-4ABC-978E-F9898C6639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2F6774-5406-458A-BC93-CF089036C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3E32C6-0A2B-4188-8953-30FC5D33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3701EE-F62B-4119-B7E2-B08FB391B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DA267D-B944-4949-92A7-6A3E66DF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299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3FEEB8F-EB14-4DAE-A35B-AFCE842A9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6AF75A-3A5B-494F-9CD9-CCF9C792B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7888A5-F3C9-428D-BD4E-1B9465A8E7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9B58C-3CA3-4D6E-A984-1E1319690BA4}" type="datetimeFigureOut">
              <a:rPr lang="ko-KR" altLang="en-US" smtClean="0"/>
              <a:t>2018-04-25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38A030-E4AA-498F-BA93-25B70F121A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4FD92D-BD2E-4CB6-9C4B-3F94F7D220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E239B-E5EB-4E85-AF72-F9559A0010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43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김진호(SG워너비) - 졸업사진">
            <a:hlinkClick r:id="" action="ppaction://media"/>
            <a:extLst>
              <a:ext uri="{FF2B5EF4-FFF2-40B4-BE49-F238E27FC236}">
                <a16:creationId xmlns:a16="http://schemas.microsoft.com/office/drawing/2014/main" id="{0F9956FD-924C-44BC-BBA7-921A001BDB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15975" y="4413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45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5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와이드스크린</PresentationFormat>
  <Paragraphs>0</Paragraphs>
  <Slides>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ifihy1475@gmail.com</dc:creator>
  <cp:lastModifiedBy>ifihy1475@gmail.com</cp:lastModifiedBy>
  <cp:revision>3</cp:revision>
  <dcterms:created xsi:type="dcterms:W3CDTF">2018-04-25T12:09:34Z</dcterms:created>
  <dcterms:modified xsi:type="dcterms:W3CDTF">2018-04-25T12:24:35Z</dcterms:modified>
</cp:coreProperties>
</file>

<file path=docProps/thumbnail.jpeg>
</file>